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9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532E3-D583-460C-91BE-A6868A83A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DD620-0D05-4AB7-A0D3-1587F5109C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AEC3EC-8865-4B77-A50A-DF6FEA295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A2834-F804-485E-8804-5B82D8D74E7A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AA3926-9C5C-4B36-B3F7-7478D83A6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D150FD-EE97-4D5D-9A20-D6440E813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B5501-CEEC-444C-A0B2-9592B8274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603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E3824-5EBC-4833-91AA-CD2445F8C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927399-06A2-44BC-8055-6688EC2F09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E866B-712B-4E73-83AB-F34EDC5FB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A2834-F804-485E-8804-5B82D8D74E7A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894F21-6871-4301-B1C8-258262D60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B4229-333A-47C2-8628-E5C4DC748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B5501-CEEC-444C-A0B2-9592B8274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804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3AE6F5-DB23-4532-82AC-1514ED8C45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D03EA8-6C7D-4629-86C7-878F4BA546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67F61A-71D2-474F-B800-4BA23DB95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A2834-F804-485E-8804-5B82D8D74E7A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E7C02-0E53-4BD1-A1A8-411EB308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64ACD8-F573-43F3-96AC-FB4370B59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B5501-CEEC-444C-A0B2-9592B8274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269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EDD3C-F8BA-484E-AF80-9A2DEE9D9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0E50D-F153-471B-9F26-DBDDA58FC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9F496-6D22-44D2-B057-0B6DDB052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A2834-F804-485E-8804-5B82D8D74E7A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F73A5-4831-45A5-8276-C9527CDF0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42CB0-3870-4471-BC76-20873D8D5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B5501-CEEC-444C-A0B2-9592B8274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137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3F002-1714-4CD2-AAB0-67D238EA2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809543-5125-43CE-B4FD-F1C89233F3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EB5FF-C4B0-4626-AAF1-D9EC5931F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A2834-F804-485E-8804-5B82D8D74E7A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D2D41-12D8-4C39-B56B-843157A79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45E05-6030-4194-9243-E4FF4FB2B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B5501-CEEC-444C-A0B2-9592B8274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890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B305F-8709-4E47-BEBA-95E14D68A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54361-9716-4EA3-85E9-963E21D6C3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416A40-CBED-4C47-BEBD-1AEA8D62A0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520313-0B87-4788-B6F1-FBFD777D7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A2834-F804-485E-8804-5B82D8D74E7A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552A8A-9BC7-4378-BDC4-68C26D4BF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F3ECAE-4C54-4781-930A-12CD62E0A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B5501-CEEC-444C-A0B2-9592B8274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693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B62DC-A794-4CAA-92B0-E03DB47AC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4EF826-CB0D-42C1-AE39-82230AA0B3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433526-BCA8-4DF6-B003-F6EAC6AA5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096FE5-5859-4BC0-8009-25E1DE54C3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696ED4-99EF-4447-BD20-AA12F53158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40D28E-D716-4B30-A71D-E957DD3B7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A2834-F804-485E-8804-5B82D8D74E7A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2C3EAD-D76C-4A3B-86C5-F368E6E54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FE75F9-9F36-454A-8F3A-824A37E8A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B5501-CEEC-444C-A0B2-9592B8274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434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B9CEE-5DE6-4753-82AC-6AD5AD46E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64B43E-B151-47C4-BC4E-2EFF94A2B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A2834-F804-485E-8804-5B82D8D74E7A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5AEE71-C272-4E36-9411-187C875EC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E50803-3C58-4267-9D08-0F29FB9DF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B5501-CEEC-444C-A0B2-9592B8274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104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FAA50B-4ACC-4FAA-A3D0-817DD7A06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A2834-F804-485E-8804-5B82D8D74E7A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9784E3-1C65-4098-BCFD-678682024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05B47F-9B88-4F3C-A0AC-8F7AA9248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B5501-CEEC-444C-A0B2-9592B8274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386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A8328-DA49-43F5-A40A-EDA37A761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0EDDD-7AC1-44CA-BBC3-4B3FAE88F9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968E43-2F84-48D0-87D9-A879158C5E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456C1E-6B88-408B-93F7-8A8F1A92E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A2834-F804-485E-8804-5B82D8D74E7A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22D43E-8240-45C0-82C0-AEF9E522E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84043-BCFF-419F-8D05-CF78CCAB7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B5501-CEEC-444C-A0B2-9592B8274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883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73421-EA9F-490B-AB51-2E222F37F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212414-E55E-44F2-B6DA-8761AAA1BD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BE566E-1168-4DC3-9B5B-2D79B8CCEB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1C905F-2004-44F9-8862-B520412DF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A2834-F804-485E-8804-5B82D8D74E7A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8D2F1E-2B6A-46C5-BFF8-E4A31A5C0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20C7EB-868B-426E-87C1-FD6C8E805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B5501-CEEC-444C-A0B2-9592B8274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435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4CB7C4-3838-496E-ADDB-AFFA1D793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125B0B-DAFD-4332-86A3-2EA15F0767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BF73C-6131-4CBF-91C2-D0BA017B08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CA2834-F804-485E-8804-5B82D8D74E7A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BB538-B924-442F-AC28-AEB4B08E76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0A65B9-5D2D-4E00-B105-9BB4205592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0B5501-CEEC-444C-A0B2-9592B8274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568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yjW5QKueLxE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0C592-900D-448A-BEF5-FFBCFA6584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Database Project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20078C-315D-4BED-A396-0D6A4A1098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Johnson Vu</a:t>
            </a:r>
          </a:p>
        </p:txBody>
      </p:sp>
    </p:spTree>
    <p:extLst>
      <p:ext uri="{BB962C8B-B14F-4D97-AF65-F5344CB8AC3E}">
        <p14:creationId xmlns:p14="http://schemas.microsoft.com/office/powerpoint/2010/main" val="1903929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82EE5-28D8-4E20-8BFF-ABFE38430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5A2C7-89A5-4755-8960-33E9EEEA5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Video games like </a:t>
            </a:r>
            <a:r>
              <a:rPr lang="en-US" dirty="0" err="1"/>
              <a:t>rpgs</a:t>
            </a:r>
            <a:r>
              <a:rPr lang="en-US" dirty="0"/>
              <a:t> (role-playing games) encompass a virtual reality environment/economy that is fun in nature, but where does all the in-game content come from? How does it all exist for users to see?</a:t>
            </a:r>
          </a:p>
          <a:p>
            <a:r>
              <a:rPr lang="en-US" dirty="0"/>
              <a:t>A database must be set up to hold the in-game content as well as an interface that will interact with the database and display the necessary information for users.</a:t>
            </a:r>
          </a:p>
          <a:p>
            <a:r>
              <a:rPr lang="en-US" dirty="0"/>
              <a:t>In this project, a website made for the game will display the necessary information for users by interacting with the game’s database.</a:t>
            </a:r>
          </a:p>
        </p:txBody>
      </p:sp>
    </p:spTree>
    <p:extLst>
      <p:ext uri="{BB962C8B-B14F-4D97-AF65-F5344CB8AC3E}">
        <p14:creationId xmlns:p14="http://schemas.microsoft.com/office/powerpoint/2010/main" val="575333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F767F-410F-4B23-ABB8-26846D3C5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8D913-B95A-4212-A8EA-8B61BF34E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project would serve users of a popular game (with a </a:t>
            </a:r>
            <a:r>
              <a:rPr lang="en-US" dirty="0" err="1"/>
              <a:t>playerbase</a:t>
            </a:r>
            <a:r>
              <a:rPr lang="en-US" dirty="0"/>
              <a:t> of millions)</a:t>
            </a:r>
          </a:p>
          <a:p>
            <a:r>
              <a:rPr lang="en-US" dirty="0"/>
              <a:t>Because the database can only hold one game’s data, it would work for that one game.</a:t>
            </a:r>
          </a:p>
        </p:txBody>
      </p:sp>
    </p:spTree>
    <p:extLst>
      <p:ext uri="{BB962C8B-B14F-4D97-AF65-F5344CB8AC3E}">
        <p14:creationId xmlns:p14="http://schemas.microsoft.com/office/powerpoint/2010/main" val="1817272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7CCC1-B873-409F-BD00-890588F7D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8C637-8A33-4805-8E48-416CDD2E2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Item Page</a:t>
            </a:r>
          </a:p>
          <a:p>
            <a:r>
              <a:rPr lang="en-US" dirty="0"/>
              <a:t>Login</a:t>
            </a:r>
          </a:p>
          <a:p>
            <a:r>
              <a:rPr lang="en-US" dirty="0"/>
              <a:t>User Account/Purchase History</a:t>
            </a:r>
          </a:p>
          <a:p>
            <a:r>
              <a:rPr lang="en-US" dirty="0"/>
              <a:t>Signup</a:t>
            </a:r>
          </a:p>
        </p:txBody>
      </p:sp>
    </p:spTree>
    <p:extLst>
      <p:ext uri="{BB962C8B-B14F-4D97-AF65-F5344CB8AC3E}">
        <p14:creationId xmlns:p14="http://schemas.microsoft.com/office/powerpoint/2010/main" val="3264270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roject_demo">
            <a:hlinkClick r:id="" action="ppaction://media"/>
            <a:extLst>
              <a:ext uri="{FF2B5EF4-FFF2-40B4-BE49-F238E27FC236}">
                <a16:creationId xmlns:a16="http://schemas.microsoft.com/office/drawing/2014/main" id="{A459219B-E551-4207-8FDA-B733B02DA7B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" y="-2"/>
            <a:ext cx="12254671" cy="6893252"/>
          </a:xfrm>
        </p:spPr>
      </p:pic>
    </p:spTree>
    <p:extLst>
      <p:ext uri="{BB962C8B-B14F-4D97-AF65-F5344CB8AC3E}">
        <p14:creationId xmlns:p14="http://schemas.microsoft.com/office/powerpoint/2010/main" val="1520678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7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15734-D0E3-418F-8ACF-FC0649358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2E718-03C6-4D5D-A34D-C2CEEE053B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needed</a:t>
            </a:r>
          </a:p>
          <a:p>
            <a:r>
              <a:rPr lang="en-US" dirty="0">
                <a:hlinkClick r:id="rId2"/>
              </a:rPr>
              <a:t>https://youtu.be/yjW5QKueLxE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1326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184</TotalTime>
  <Words>159</Words>
  <Application>Microsoft Office PowerPoint</Application>
  <PresentationFormat>Widescreen</PresentationFormat>
  <Paragraphs>17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Database Project Demo</vt:lpstr>
      <vt:lpstr>Introduction</vt:lpstr>
      <vt:lpstr>Scope</vt:lpstr>
      <vt:lpstr>Pre-Demo</vt:lpstr>
      <vt:lpstr>PowerPoint Presentation</vt:lpstr>
      <vt:lpstr>Video Link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Project Demo</dc:title>
  <dc:creator>Johnson Vu</dc:creator>
  <cp:lastModifiedBy>Johnson Vu</cp:lastModifiedBy>
  <cp:revision>8</cp:revision>
  <dcterms:created xsi:type="dcterms:W3CDTF">2022-04-14T16:14:50Z</dcterms:created>
  <dcterms:modified xsi:type="dcterms:W3CDTF">2022-04-19T12:34:40Z</dcterms:modified>
</cp:coreProperties>
</file>

<file path=docProps/thumbnail.jpeg>
</file>